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74" r:id="rId2"/>
    <p:sldId id="288" r:id="rId3"/>
    <p:sldId id="289" r:id="rId4"/>
    <p:sldId id="290" r:id="rId5"/>
    <p:sldId id="291" r:id="rId6"/>
    <p:sldId id="292" r:id="rId7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9818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54920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65854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Hang On, What?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82D932-9AD6-4DFD-94C2-2E910777A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060" y="3145834"/>
            <a:ext cx="6493080" cy="62316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Hang On, What?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Hang On What is an 18 round, 90 point, standard exercise. There are 6 USPSA targets. The best 3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is loaded and holstered, wrists below belt.</a:t>
            </a:r>
          </a:p>
          <a:p>
            <a:endParaRPr lang="en-US" dirty="0"/>
          </a:p>
          <a:p>
            <a:r>
              <a:rPr lang="en-US" dirty="0"/>
              <a:t>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Stage Procedure:</a:t>
            </a:r>
          </a:p>
          <a:p>
            <a:endParaRPr lang="en-US" dirty="0"/>
          </a:p>
          <a:p>
            <a:r>
              <a:rPr lang="en-US" dirty="0"/>
              <a:t>String 1: start position is inside shooting area. On start signal, engage each target with only 1 round each from within the shooting area.</a:t>
            </a:r>
          </a:p>
          <a:p>
            <a:endParaRPr lang="en-US" dirty="0"/>
          </a:p>
          <a:p>
            <a:r>
              <a:rPr lang="en-US" dirty="0"/>
              <a:t>String 2: start position is inside shooting area, toes against front fault line. On start signal, engage each target with only 1 round each strong hand only from within the shooting area.</a:t>
            </a:r>
          </a:p>
          <a:p>
            <a:endParaRPr lang="en-US" dirty="0"/>
          </a:p>
          <a:p>
            <a:r>
              <a:rPr lang="en-US" dirty="0"/>
              <a:t>String 3: start position is inside shooting area. On start signal, engage each target with only 1 round each weak hand only (weak side for PCC)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Hang On, What?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82D932-9AD6-4DFD-94C2-2E910777A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060" y="3145834"/>
            <a:ext cx="6493080" cy="623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699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Hang On, What?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Hang On What is an 18 round, 90 point, standard exercise. There are 6 USPSA targets. The best 3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is loaded and holstered, wrists below belt.</a:t>
            </a:r>
          </a:p>
          <a:p>
            <a:endParaRPr lang="en-US" dirty="0"/>
          </a:p>
          <a:p>
            <a:r>
              <a:rPr lang="en-US" dirty="0"/>
              <a:t>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Stage Procedure:</a:t>
            </a:r>
          </a:p>
          <a:p>
            <a:endParaRPr lang="en-US" dirty="0"/>
          </a:p>
          <a:p>
            <a:r>
              <a:rPr lang="en-US" dirty="0"/>
              <a:t>String 1: start position is inside shooting area. On start signal, engage each target with only 1 round each from within the shooting area.</a:t>
            </a:r>
          </a:p>
          <a:p>
            <a:endParaRPr lang="en-US" dirty="0"/>
          </a:p>
          <a:p>
            <a:r>
              <a:rPr lang="en-US" dirty="0"/>
              <a:t>String 2: start position is inside shooting area, toes against front fault line. On start signal, engage any 3 targets with only 2 rounds each, perform a mandatory reload, and engage remaining 3 targets with only 2 rounds each.</a:t>
            </a:r>
          </a:p>
        </p:txBody>
      </p:sp>
    </p:spTree>
    <p:extLst>
      <p:ext uri="{BB962C8B-B14F-4D97-AF65-F5344CB8AC3E}">
        <p14:creationId xmlns:p14="http://schemas.microsoft.com/office/powerpoint/2010/main" val="3224130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37221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Hang On, What?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830949-D88C-41DF-8643-9B8EAD6330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137" y="3263317"/>
            <a:ext cx="5452453" cy="57913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6C8645-C0F9-461D-AC14-72112117D568}"/>
              </a:ext>
            </a:extLst>
          </p:cNvPr>
          <p:cNvSpPr txBox="1"/>
          <p:nvPr/>
        </p:nvSpPr>
        <p:spPr>
          <a:xfrm>
            <a:off x="3305262" y="8397380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2460987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Hang On, What?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Hang On What is an 16 round, 80 point, Comstock course of fire. There are 6 USPSA targets and 4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</a:t>
            </a:r>
            <a:r>
              <a:rPr lang="en-US"/>
              <a:t>is loaded and </a:t>
            </a:r>
            <a:r>
              <a:rPr lang="en-US" dirty="0"/>
              <a:t>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04803731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1509</TotalTime>
  <Words>531</Words>
  <Application>Microsoft Office PowerPoint</Application>
  <PresentationFormat>Custom</PresentationFormat>
  <Paragraphs>69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2021-11-16T15:24:54Z</dcterms:modified>
  <cp:category>Shooting</cp:category>
</cp:coreProperties>
</file>

<file path=docProps/thumbnail.jpeg>
</file>